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80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53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3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23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97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23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6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01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7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07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95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44612-28A5-4A5E-B289-ADDBFA1B36FB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F9266BA-FFD1-4560-A185-ED939996CC1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31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92A10-C4AC-4F81-B4B3-229445CBB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 develop a mobile app.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0EC812-53D5-4D4B-853C-50CF31513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Online meet app </a:t>
            </a:r>
          </a:p>
        </p:txBody>
      </p:sp>
    </p:spTree>
    <p:extLst>
      <p:ext uri="{BB962C8B-B14F-4D97-AF65-F5344CB8AC3E}">
        <p14:creationId xmlns:p14="http://schemas.microsoft.com/office/powerpoint/2010/main" val="1205620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B97C7-B10F-4EAC-B69F-9C68F0A8A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for which the app is being developed.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825E-9902-4E8C-B1FF-4E7C98D24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be available to the iOS platforms for the first six months.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users of iOS will have it available for downloads and bookings.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be launched on all platforms after six months of operation.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largest population of young people use the iOS operation system, and that makes it appropriate (Holla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Katti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45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CCFF9-5639-40FF-B250-0417D270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 and upgrade requirements.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277CF-78C9-4B8C-A1ED-EDFEBBF98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allow the users to review the app regularly.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reviews will be used to improve the user experience and any other technical issues.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allow updates to incorporate new services or features.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be protected from malware attacks.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28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D3A97-D4F3-4775-B850-BEB00345B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Dependencies.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BF186-641A-484E-9B6A-DC8211A9F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rely on mobile money software to allow in-app payments.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require hardware that will operate as the server for the services.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Profile/account/ platforms credentials to obtain the driver and client’s information.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have documents illustrating the instructions on how to use and install the app.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434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63CE-E4A4-4C34-872F-9F9236442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952EA-0ACB-4119-9096-AC7DD0AEA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56% of the users will see the value of the service and subscribe regularly.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In-app payments requirements on the app will integrate with the latest operating model.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product can be developed within six months.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reviews from users will not be biased.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24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5F16E-929B-4104-855A-3816B42D8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and submission.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3EDF0-B722-4D7C-85BA-53105F938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Users will have to see ads for maintenance of the platform.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will take a longer time to develop the app because of the scarcity of resources.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only be available to iOS users for the first six months.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mobile app requirements should include all technical assets and information.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29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2B663-668F-49BF-AED6-4267AB8BC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the app creates a competitive advantage for the organization.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F765-8CB0-44F0-AEFA-EEBA89461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provides an opportunity to control the online transport market.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advance in technology enables the organization to relate with the existing needs in the market.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provides digital market services, which will increase the revenue from the sales.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effective, user-friendly app increases the customer retention rates in the organization.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742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2F672-BAEC-4C07-B0ED-B80B433B5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of servant leadership and conscious capitalism.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64E09-39F8-4C77-B0A7-2FAFAFDE1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enables local drivers to enroll their vehicles on the platform and earn their income.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organization may engage in a campaign towards safe driving and reduce accident-related deaths.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manager may engage the society in community development programs.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 of technology promotes prosperity in society.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071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7A1F-2249-4BD4-A879-91D188B47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development goals.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8AD88-5DEF-4D05-9794-D2A0B84CE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Building resilient infrastructure promotes sustainable industrialization and fosters innovation.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 advancement promotes creativity and innovation.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Mobile apps build an effective platform for the development of local industries.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Technological infrastructure is central to the future of industrialization.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863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C27F-CED8-42E2-B5D1-6969E79B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FD111-B771-4D60-A2E9-D67261C33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Holla, S.,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Katti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M. (2012). Android based mobile application development and its security.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Journal of Computer Trends and Technology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(3), 486-490.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Holzer, A.,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Ondrus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J. (2009, April). Trends in mobile application development. In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Conference on Mobile Wireless Middleware, Operating Systems, and Applications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(pp. 55-64). Springer, Berlin, Heidelberg.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Sachs, J. D., Schmidt-Traub, G.,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Mazzucato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M., Messner, D.,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Nakicenovic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Rockström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J. (2019). Six transformations to achieve the sustainable development goals.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Nature Sustainability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(9), 805-814.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Javid, M. A., Ali, N., Hussain Shah, S. A., &amp; Abdullah, M. (2021). Travelers’ Attitudes Toward Mobile Application–Based Public Transport Services in Lahore.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SAGE Open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(1), 2158244020988709.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35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A7A9-3D3A-4BAF-94E0-9E5E22C5D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82911-9A6D-43D3-A24F-BDE7A4AEA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 has influenced business activities in the market.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Mobile applications are one of the advanced technologies that a modern business can adopt (Holzer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Ondrus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2009, April).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organization should make various considerations before building a mobile app.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mobile app creates a competitive advantage for the business which adopts it.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mobile app can be used to control the digital market in the business.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9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507C3-B5C3-4302-A5A9-7F3FC8DE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requirements.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96929-5604-4C90-ABDA-33A3944D9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develop a digital marketing strategy.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e-commerce platform for online selling.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 an effective customer relationship.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9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F796E-79EC-49B2-A02E-6397CBFE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app objectives.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A2C9E-F2BA-4528-9CC9-325C9BD1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provide easy access to the organization by stakeholders.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enable the clients to inform the market of any news of the organization.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provide digital marketing solutions.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68BF-BF57-42B4-8761-29ACD42F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 statement.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BABE-A22C-4029-805C-53668F675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vision is to improve the living conditions of as many people as possible through our reliable products and services.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16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2FC32-DAB0-404F-B009-BDBD6F5C3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audience and user journey.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69CC6-D61F-48DF-9AE8-D6D2F0545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mobile app targets the young and middle-aged members of the population.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literate and semi-literate members of the population are also a target for the app (Javid et al, 2021).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user journey of the app is: 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Awareness.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research-purchase-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Usage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support-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 of mouth.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08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481B4-DBFB-4052-AB44-187DDF878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features.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86FBC-20B6-4737-9791-5BEAFF34C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Sign-up and log in.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Home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Navigation.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Images studio.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media integration.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feeds.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 feeds.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Catalog.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Shopping carts and payments.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Membership cards.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Booking systems (Sachs et al, 2019).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Push notifications.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64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D5745-91A6-45CD-82F4-99B4616D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Monetization model.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D6355-738F-4D53-AED7-90DC617A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apply an advertising-based model.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Advertisements are relevant and targeted towards a specific group of people.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important to ensure that the ads do not ruin the user experience.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Since the app targets the literate who needs instant transport services, stopovers may be advertised.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807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9FBD7-D081-494B-86E6-B8AC3962A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and technical specification.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1F690-3A3A-45BA-B7AC-456CD2F3E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will use various operating platforms such as iOS, Android, and windows.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Operator app and tracking panel.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support app payments.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 should work for three months before any update is needed.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3891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</TotalTime>
  <Words>1035</Words>
  <Application>Microsoft Office PowerPoint</Application>
  <PresentationFormat>Widescreen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Times New Roman</vt:lpstr>
      <vt:lpstr>Gallery</vt:lpstr>
      <vt:lpstr>How to  develop a mobile app. </vt:lpstr>
      <vt:lpstr>Introduction. </vt:lpstr>
      <vt:lpstr>Organization requirements. </vt:lpstr>
      <vt:lpstr>Mobile app objectives. </vt:lpstr>
      <vt:lpstr>Vision statement. </vt:lpstr>
      <vt:lpstr>Target audience and user journey. </vt:lpstr>
      <vt:lpstr>List of features. </vt:lpstr>
      <vt:lpstr>Monetization model. </vt:lpstr>
      <vt:lpstr>Product and technical specification. </vt:lpstr>
      <vt:lpstr>Platforms for which the app is being developed.  </vt:lpstr>
      <vt:lpstr>Maintenance and upgrade requirements.  </vt:lpstr>
      <vt:lpstr>Dependencies. </vt:lpstr>
      <vt:lpstr>Assumptions. </vt:lpstr>
      <vt:lpstr>Constraints and submission. </vt:lpstr>
      <vt:lpstr>How the app creates a competitive advantage for the organization.  </vt:lpstr>
      <vt:lpstr>Application of servant leadership and conscious capitalism.  </vt:lpstr>
      <vt:lpstr>Sustainable development goals. </vt:lpstr>
      <vt:lpstr>References.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 develop a mobile app. </dc:title>
  <dc:creator>Joseph Kanyi</dc:creator>
  <cp:lastModifiedBy>Joseph Kanyi</cp:lastModifiedBy>
  <cp:revision>2</cp:revision>
  <dcterms:created xsi:type="dcterms:W3CDTF">2021-03-08T06:05:43Z</dcterms:created>
  <dcterms:modified xsi:type="dcterms:W3CDTF">2021-03-08T06:26:30Z</dcterms:modified>
</cp:coreProperties>
</file>